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2923295"/>
      </p:ext>
    </p:extLst>
  </p:cSld>
  <p:clrMapOvr>
    <a:masterClrMapping/>
  </p:clrMapOvr>
  <p:transition advClick="0" advTm="4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5279722"/>
      </p:ext>
    </p:extLst>
  </p:cSld>
  <p:clrMapOvr>
    <a:masterClrMapping/>
  </p:clrMapOvr>
  <p:transition advClick="0" advTm="4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3227022"/>
      </p:ext>
    </p:extLst>
  </p:cSld>
  <p:clrMapOvr>
    <a:masterClrMapping/>
  </p:clrMapOvr>
  <p:transition advClick="0" advTm="4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974019"/>
      </p:ext>
    </p:extLst>
  </p:cSld>
  <p:clrMapOvr>
    <a:masterClrMapping/>
  </p:clrMapOvr>
  <p:transition advClick="0" advTm="4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23869517"/>
      </p:ext>
    </p:extLst>
  </p:cSld>
  <p:clrMapOvr>
    <a:masterClrMapping/>
  </p:clrMapOvr>
  <p:transition advClick="0" advTm="4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3914562"/>
      </p:ext>
    </p:extLst>
  </p:cSld>
  <p:clrMapOvr>
    <a:masterClrMapping/>
  </p:clrMapOvr>
  <p:transition advClick="0" advTm="4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87151766"/>
      </p:ext>
    </p:extLst>
  </p:cSld>
  <p:clrMapOvr>
    <a:masterClrMapping/>
  </p:clrMapOvr>
  <p:transition advClick="0" advTm="4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9565076"/>
      </p:ext>
    </p:extLst>
  </p:cSld>
  <p:clrMapOvr>
    <a:masterClrMapping/>
  </p:clrMapOvr>
  <p:transition advClick="0" advTm="4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7864614"/>
      </p:ext>
    </p:extLst>
  </p:cSld>
  <p:clrMapOvr>
    <a:masterClrMapping/>
  </p:clrMapOvr>
  <p:transition advClick="0" advTm="4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83218709"/>
      </p:ext>
    </p:extLst>
  </p:cSld>
  <p:clrMapOvr>
    <a:masterClrMapping/>
  </p:clrMapOvr>
  <p:transition advClick="0" advTm="4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58336416"/>
      </p:ext>
    </p:extLst>
  </p:cSld>
  <p:clrMapOvr>
    <a:masterClrMapping/>
  </p:clrMapOvr>
  <p:transition advClick="0" advTm="4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C17C0-728B-4372-8998-92719E52842B}" type="datetimeFigureOut">
              <a:rPr lang="it-IT" smtClean="0"/>
              <a:pPr/>
              <a:t>11/05/2017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6718-D166-4698-BF55-7735DBCAB4B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10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000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09625"/>
            <a:ext cx="9753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7750891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 PC\Desktop\video anto\booktrailerfinale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5550567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47738"/>
            <a:ext cx="97155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23818540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 PC\Desktop\video anto\booktrailerfinale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6043755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 PC\Desktop\video anto\booktrailerfinale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7991555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 PC\Desktop\video anto\booktrailerfinale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5005231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 PC\Desktop\video anto\booktrailerfinale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2400724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 PC\Desktop\video anto\booktrailerfinale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5502525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 PC\Desktop\video anto\booktrailerfinale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4716611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 PC\Desktop\video anto\booktrailerfinale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547652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 PC\Desktop\video anto\booktrailerfinale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5525322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magine 1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7780" y="650631"/>
            <a:ext cx="9150448" cy="51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0598928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 PC\Desktop\video anto\booktrailerfinale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3219361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 PC\Desktop\video anto\booktrailerfinale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6325550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 PC\Desktop\video anto\booktrailerfinale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7936556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 PC\Desktop\video anto\booktrailerfinale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3656427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 PC\Desktop\video anto\booktrailerfinale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7608111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 PC\Desktop\video anto\booktrailerfinale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86034325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 PC\Desktop\video anto\booktrailerfinale0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9268444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 PC\Desktop\video anto\booktrailerfinale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6993662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 PC\Desktop\video anto\booktrailerfinale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4289741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 PC\Desktop\video anto\booktrailerfinale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5037689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 PC\Desktop\video anto\booktrailerfinale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3597766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 PC\Desktop\video anto\booktrailerfinale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9225732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 PC\Desktop\video anto\booktrailerfinale0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9352231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 PC\Desktop\video anto\booktrailerfinale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0646276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 PC\Desktop\video anto\booktrailerfinale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9301268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 PC\Desktop\video anto\booktrailerfinale0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995816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 PC\Desktop\video anto\booktrailerfinale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0837037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 PC\Desktop\video anto\booktrailerfinale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4844638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USER PC\Desktop\video anto\booktrailerfinale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4493291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USER PC\Desktop\video anto\booktrailerfinale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2351476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 PC\Desktop\video anto\booktrailerfinale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7096819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 PC\Desktop\video anto\booktrailerfinal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6083675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 PC\Desktop\video anto\booktrailerfinale0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9101156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 PC\Desktop\video anto\booktrailerfinale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1178158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 PC\Desktop\video anto\booktrailerfinal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0481879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 PC\Desktop\video anto\booktrailerfinale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0283374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 PC\Desktop\video anto\booktrailerfinal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7225828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 PC\Desktop\video anto\booktrailerfinal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143000"/>
            <a:ext cx="81534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8697757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013" y="1138238"/>
            <a:ext cx="81819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57381430"/>
      </p:ext>
    </p:extLst>
  </p:cSld>
  <p:clrMapOvr>
    <a:masterClrMapping/>
  </p:clrMapOvr>
  <p:transition advClick="0" advTm="4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Personalizzato</PresentationFormat>
  <Paragraphs>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niggi</dc:creator>
  <cp:lastModifiedBy>USER PC</cp:lastModifiedBy>
  <cp:revision>7</cp:revision>
  <dcterms:created xsi:type="dcterms:W3CDTF">2017-05-10T17:14:48Z</dcterms:created>
  <dcterms:modified xsi:type="dcterms:W3CDTF">2017-05-11T13:43:28Z</dcterms:modified>
</cp:coreProperties>
</file>